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23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49133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70394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3270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7864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63285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32429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0867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23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37551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60292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53028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D259F-5099-4EF3-8165-DD90449960D5}" type="datetimeFigureOut">
              <a:rPr lang="es-CO" smtClean="0"/>
              <a:t>14/11/2015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1DAA4E-FACC-4D37-B21D-BA85F58472E4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341145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slide" Target="slide4.xml"/><Relationship Id="rId4" Type="http://schemas.openxmlformats.org/officeDocument/2006/relationships/hyperlink" Target="file:///C:\Users\01062-01\Desktop\TRABAJO_FINAL_NOMINA_INFORMATICA%20WV.doc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/>
          <p:cNvSpPr/>
          <p:nvPr/>
        </p:nvSpPr>
        <p:spPr>
          <a:xfrm>
            <a:off x="3221527" y="185498"/>
            <a:ext cx="531106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Windows 8</a:t>
            </a:r>
            <a:endParaRPr lang="es-E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ángulo redondeado 6">
            <a:hlinkClick r:id="rId2" action="ppaction://hlinksldjump"/>
          </p:cNvPr>
          <p:cNvSpPr/>
          <p:nvPr/>
        </p:nvSpPr>
        <p:spPr>
          <a:xfrm>
            <a:off x="386366" y="1764406"/>
            <a:ext cx="5280338" cy="721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Definición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Rectángulo redondeado 7">
            <a:hlinkClick r:id="rId3" action="ppaction://hlinksldjump"/>
          </p:cNvPr>
          <p:cNvSpPr/>
          <p:nvPr/>
        </p:nvSpPr>
        <p:spPr>
          <a:xfrm>
            <a:off x="386366" y="2650901"/>
            <a:ext cx="5280338" cy="721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Partes Fundamentales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Rectángulo redondeado 8">
            <a:hlinkClick r:id="rId4" action="ppaction://hlinkfile"/>
          </p:cNvPr>
          <p:cNvSpPr/>
          <p:nvPr/>
        </p:nvSpPr>
        <p:spPr>
          <a:xfrm>
            <a:off x="386366" y="3537396"/>
            <a:ext cx="5280338" cy="721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Documento Word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86366" y="4423891"/>
            <a:ext cx="5280338" cy="721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Libro de Excel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Rectángulo redondeado 10">
            <a:hlinkClick r:id="rId5" action="ppaction://hlinksldjump"/>
          </p:cNvPr>
          <p:cNvSpPr/>
          <p:nvPr/>
        </p:nvSpPr>
        <p:spPr>
          <a:xfrm>
            <a:off x="386366" y="5325412"/>
            <a:ext cx="5280338" cy="72121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Video</a:t>
            </a:r>
            <a:endParaRPr lang="es-CO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Resultado de imagen para windows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9174" y="1857969"/>
            <a:ext cx="5745952" cy="3680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CuadroTexto 11"/>
          <p:cNvSpPr txBox="1"/>
          <p:nvPr/>
        </p:nvSpPr>
        <p:spPr>
          <a:xfrm>
            <a:off x="6202824" y="5686020"/>
            <a:ext cx="55386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200" dirty="0" smtClean="0"/>
              <a:t>Fuente: http://www.pcworld.com.mx/Articulos/22615.htm</a:t>
            </a:r>
            <a:endParaRPr lang="es-CO" sz="1200" dirty="0"/>
          </a:p>
        </p:txBody>
      </p:sp>
    </p:spTree>
    <p:extLst>
      <p:ext uri="{BB962C8B-B14F-4D97-AF65-F5344CB8AC3E}">
        <p14:creationId xmlns:p14="http://schemas.microsoft.com/office/powerpoint/2010/main" val="4116242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445950" y="185498"/>
            <a:ext cx="4862229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Definición</a:t>
            </a:r>
            <a:endParaRPr lang="es-E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CuadroTexto 2"/>
          <p:cNvSpPr txBox="1"/>
          <p:nvPr/>
        </p:nvSpPr>
        <p:spPr>
          <a:xfrm>
            <a:off x="6074229" y="1567543"/>
            <a:ext cx="547333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/>
              <a:t>Windows 8</a:t>
            </a:r>
            <a:r>
              <a:rPr lang="es-CO" sz="3600" dirty="0"/>
              <a:t> es un sistema operativo diseñado por Microsoft. Su mayor diferencia con las versiones anteriores de </a:t>
            </a:r>
            <a:r>
              <a:rPr lang="es-CO" sz="3600" b="1" dirty="0"/>
              <a:t>Windows</a:t>
            </a:r>
            <a:r>
              <a:rPr lang="es-CO" sz="3600" dirty="0"/>
              <a:t> es que presenta cambios en el menú de inicio, en la interacción y en la conectividad.</a:t>
            </a:r>
          </a:p>
        </p:txBody>
      </p:sp>
      <p:pic>
        <p:nvPicPr>
          <p:cNvPr id="2050" name="Picture 2" descr="Resultado de imagen para definicion de windows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141" y="1999252"/>
            <a:ext cx="5556438" cy="3604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273141" y="5821404"/>
            <a:ext cx="544839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1000" dirty="0" smtClean="0"/>
              <a:t>Fuente: http://www.joaquinleal.es/</a:t>
            </a:r>
            <a:endParaRPr lang="es-CO" sz="1000" dirty="0"/>
          </a:p>
        </p:txBody>
      </p:sp>
      <p:sp>
        <p:nvSpPr>
          <p:cNvPr id="6" name="Flecha arriba 5">
            <a:hlinkClick r:id="rId3" action="ppaction://hlinksldjump"/>
          </p:cNvPr>
          <p:cNvSpPr/>
          <p:nvPr/>
        </p:nvSpPr>
        <p:spPr>
          <a:xfrm>
            <a:off x="11037888" y="6257109"/>
            <a:ext cx="1045255" cy="4833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/>
              <a:t>menú</a:t>
            </a:r>
            <a:endParaRPr lang="es-CO" sz="900" dirty="0"/>
          </a:p>
        </p:txBody>
      </p:sp>
    </p:spTree>
    <p:extLst>
      <p:ext uri="{BB962C8B-B14F-4D97-AF65-F5344CB8AC3E}">
        <p14:creationId xmlns:p14="http://schemas.microsoft.com/office/powerpoint/2010/main" val="3614258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1969590" y="185498"/>
            <a:ext cx="78149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Partes fundamentales</a:t>
            </a:r>
            <a:endParaRPr lang="es-ES" sz="54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773590" y="1108608"/>
            <a:ext cx="239200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Escritorio</a:t>
            </a:r>
            <a:endParaRPr lang="es-ES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587829" y="3981776"/>
            <a:ext cx="3833102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Barra de Tareas</a:t>
            </a:r>
            <a:endParaRPr lang="es-ES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6913791" y="1219922"/>
            <a:ext cx="175400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Iconos</a:t>
            </a:r>
            <a:endParaRPr lang="es-ES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Rectángulo 5"/>
          <p:cNvSpPr/>
          <p:nvPr/>
        </p:nvSpPr>
        <p:spPr>
          <a:xfrm>
            <a:off x="6913791" y="3951953"/>
            <a:ext cx="234070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3600" b="1" cap="none" spc="0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Ventanas</a:t>
            </a:r>
            <a:endParaRPr lang="es-ES" sz="36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78823" y="1881052"/>
            <a:ext cx="523820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Es el área principal de Windows, que aparece al arrancar el ordenador. 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87829" y="4832598"/>
            <a:ext cx="42454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</a:t>
            </a:r>
            <a:r>
              <a:rPr lang="es-CO" sz="3200" dirty="0" smtClean="0">
                <a:solidFill>
                  <a:schemeClr val="bg1"/>
                </a:solidFill>
              </a:rPr>
              <a:t>s </a:t>
            </a:r>
            <a:r>
              <a:rPr lang="es-CO" sz="3200" dirty="0">
                <a:solidFill>
                  <a:schemeClr val="bg1"/>
                </a:solidFill>
              </a:rPr>
              <a:t>la barra horizontal larga situada en la parte inferior de la pantalla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7053943" y="1885566"/>
            <a:ext cx="4519748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>
                <a:solidFill>
                  <a:schemeClr val="bg1"/>
                </a:solidFill>
              </a:rPr>
              <a:t>Un icono es una pequeña imagen que está asociada a un elemento de Windows, a un programa, a una herramienta o a un archivo</a:t>
            </a:r>
          </a:p>
        </p:txBody>
      </p:sp>
      <p:sp>
        <p:nvSpPr>
          <p:cNvPr id="10" name="CuadroTexto 9"/>
          <p:cNvSpPr txBox="1"/>
          <p:nvPr/>
        </p:nvSpPr>
        <p:spPr>
          <a:xfrm>
            <a:off x="7184570" y="4741814"/>
            <a:ext cx="449362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</a:t>
            </a:r>
            <a:r>
              <a:rPr lang="es-CO" sz="3200" dirty="0" smtClean="0">
                <a:solidFill>
                  <a:schemeClr val="bg1"/>
                </a:solidFill>
              </a:rPr>
              <a:t>s </a:t>
            </a:r>
            <a:r>
              <a:rPr lang="es-CO" sz="3200" dirty="0">
                <a:solidFill>
                  <a:schemeClr val="bg1"/>
                </a:solidFill>
              </a:rPr>
              <a:t>una herramienta con la cual tu puedes visualizar distintas aplicaciones en forma </a:t>
            </a:r>
            <a:r>
              <a:rPr lang="es-CO" sz="3200" dirty="0" smtClean="0">
                <a:solidFill>
                  <a:schemeClr val="bg1"/>
                </a:solidFill>
              </a:rPr>
              <a:t>simple.</a:t>
            </a:r>
            <a:endParaRPr lang="es-CO" sz="3200" dirty="0">
              <a:solidFill>
                <a:schemeClr val="bg1"/>
              </a:solidFill>
            </a:endParaRPr>
          </a:p>
        </p:txBody>
      </p:sp>
      <p:sp>
        <p:nvSpPr>
          <p:cNvPr id="11" name="Flecha arriba 10">
            <a:hlinkClick r:id="rId3" action="ppaction://hlinksldjump"/>
          </p:cNvPr>
          <p:cNvSpPr/>
          <p:nvPr/>
        </p:nvSpPr>
        <p:spPr>
          <a:xfrm>
            <a:off x="11037888" y="6257109"/>
            <a:ext cx="1045255" cy="4833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/>
              <a:t>menú</a:t>
            </a:r>
            <a:endParaRPr lang="es-CO" sz="900" dirty="0"/>
          </a:p>
        </p:txBody>
      </p:sp>
    </p:spTree>
    <p:extLst>
      <p:ext uri="{BB962C8B-B14F-4D97-AF65-F5344CB8AC3E}">
        <p14:creationId xmlns:p14="http://schemas.microsoft.com/office/powerpoint/2010/main" val="407825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261074" y="185498"/>
            <a:ext cx="3231975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72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VIDEO</a:t>
            </a:r>
            <a:endParaRPr lang="es-ES" sz="7200" b="1" cap="none" spc="0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Flecha arriba 3">
            <a:hlinkClick r:id="rId4" action="ppaction://hlinksldjump"/>
          </p:cNvPr>
          <p:cNvSpPr/>
          <p:nvPr/>
        </p:nvSpPr>
        <p:spPr>
          <a:xfrm>
            <a:off x="11037888" y="6257109"/>
            <a:ext cx="1045255" cy="483325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900" dirty="0" smtClean="0"/>
              <a:t>menú</a:t>
            </a:r>
            <a:endParaRPr lang="es-CO" sz="900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076" name="ShockwaveFlash1" r:id="rId2" imgW="9705960" imgH="4821120"/>
        </mc:Choice>
        <mc:Fallback>
          <p:control name="ShockwaveFlash1" r:id="rId2" imgW="9705960" imgH="4821120">
            <p:pic>
              <p:nvPicPr>
                <p:cNvPr id="3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1331913" y="1566863"/>
                  <a:ext cx="9705975" cy="4821237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1465661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105</Words>
  <Application>Microsoft Office PowerPoint</Application>
  <PresentationFormat>Panorámica</PresentationFormat>
  <Paragraphs>23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01062-01</dc:creator>
  <cp:lastModifiedBy>01062-01</cp:lastModifiedBy>
  <cp:revision>8</cp:revision>
  <dcterms:created xsi:type="dcterms:W3CDTF">2015-11-14T11:28:10Z</dcterms:created>
  <dcterms:modified xsi:type="dcterms:W3CDTF">2015-11-14T13:11:53Z</dcterms:modified>
</cp:coreProperties>
</file>